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5" autoAdjust="0"/>
    <p:restoredTop sz="94660"/>
  </p:normalViewPr>
  <p:slideViewPr>
    <p:cSldViewPr snapToGrid="0">
      <p:cViewPr>
        <p:scale>
          <a:sx n="71" d="100"/>
          <a:sy n="71" d="100"/>
        </p:scale>
        <p:origin x="49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561C65-1B02-4DC4-9E77-7882BB8B23BB}" type="datetimeFigureOut">
              <a:rPr lang="en-US" smtClean="0"/>
              <a:t>27-Jan-16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EEFCA1-F02D-486D-80FC-A6F01A009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369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EFCA1-F02D-486D-80FC-A6F01A00920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78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2FFE85E-7895-49A9-B79B-BE08269613E1}" type="datetime1">
              <a:rPr lang="en-US" smtClean="0"/>
              <a:t>27-Jan-16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F593F-16A5-4EFB-994E-E00FB05E8E3C}" type="datetime1">
              <a:rPr lang="en-US" smtClean="0"/>
              <a:t>27-Jan-16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3AE2-F12D-4E93-AD43-3CB1E48B236D}" type="datetime1">
              <a:rPr lang="en-US" smtClean="0"/>
              <a:t>27-Jan-16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9F309-ACD1-409F-A9BD-AB7DB3EEF66E}" type="datetime1">
              <a:rPr lang="en-US" smtClean="0"/>
              <a:t>27-Jan-16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8C4E1B-4B3D-4A8C-9B87-99942B5D5DD6}" type="datetime1">
              <a:rPr lang="en-US" smtClean="0"/>
              <a:t>27-Jan-16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BC56-DFD3-4EC9-873F-B9C6445D3E16}" type="datetime1">
              <a:rPr lang="en-US" smtClean="0"/>
              <a:t>27-Jan-16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1567A-158B-4B81-ABEB-A565D13E40B4}" type="datetime1">
              <a:rPr lang="en-US" smtClean="0"/>
              <a:t>27-Jan-16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A7E7E-92A8-434B-B715-A067AE89B28C}" type="datetime1">
              <a:rPr lang="en-US" smtClean="0"/>
              <a:t>27-Jan-16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F3C8-A00C-49A5-9B9E-740096C1684B}" type="datetime1">
              <a:rPr lang="en-US" smtClean="0"/>
              <a:t>27-Jan-16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3A9D193-A049-4687-8D55-A0ECCA5937A9}" type="datetime1">
              <a:rPr lang="en-US" smtClean="0"/>
              <a:t>27-Jan-16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44DF3C-589D-4708-BEA0-46AD2F8DD463}" type="datetime1">
              <a:rPr lang="en-US" smtClean="0"/>
              <a:t>27-Jan-16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D2A793FE-6428-42A5-868B-A0B83441143C}" type="datetime1">
              <a:rPr lang="en-US" smtClean="0"/>
              <a:t>27-Jan-16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GAUSSIAN NOISE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Nada </a:t>
            </a:r>
            <a:r>
              <a:rPr lang="en-US" sz="2400" dirty="0" smtClean="0"/>
              <a:t>Jankovic</a:t>
            </a:r>
            <a:r>
              <a:rPr lang="sr-Latn-RS" sz="2400" dirty="0" smtClean="0"/>
              <a:t> </a:t>
            </a:r>
            <a:r>
              <a:rPr lang="sr-Latn-RS" sz="2400" dirty="0"/>
              <a:t>468-12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045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Mathematics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Image editing</a:t>
            </a:r>
          </a:p>
          <a:p>
            <a:r>
              <a:rPr lang="en-US" sz="3200" dirty="0" smtClean="0"/>
              <a:t>Filtering</a:t>
            </a: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5908" y="4435619"/>
            <a:ext cx="1596292" cy="404614"/>
          </a:xfrm>
        </p:spPr>
        <p:txBody>
          <a:bodyPr/>
          <a:lstStyle/>
          <a:p>
            <a:fld id="{69E57DC2-970A-4B3E-BB1C-7A09969E49DF}" type="slidenum">
              <a:rPr lang="en-US" sz="2800" smtClean="0"/>
              <a:t>2</a:t>
            </a:fld>
            <a:r>
              <a:rPr lang="en-US" sz="2800" dirty="0" smtClean="0"/>
              <a:t>  |  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3157" y="1472313"/>
            <a:ext cx="6041927" cy="4531445"/>
          </a:xfrm>
          <a:prstGeom prst="rect">
            <a:avLst/>
          </a:prstGeom>
        </p:spPr>
      </p:pic>
      <p:sp>
        <p:nvSpPr>
          <p:cNvPr id="7" name="Slide Number Placeholder 3"/>
          <p:cNvSpPr txBox="1">
            <a:spLocks/>
          </p:cNvSpPr>
          <p:nvPr/>
        </p:nvSpPr>
        <p:spPr>
          <a:xfrm>
            <a:off x="10475392" y="6345102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2  | 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59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Photo retouching</a:t>
            </a:r>
          </a:p>
          <a:p>
            <a:r>
              <a:rPr lang="en-US" sz="3200" dirty="0" smtClean="0"/>
              <a:t>Filtering</a:t>
            </a:r>
          </a:p>
          <a:p>
            <a:r>
              <a:rPr lang="en-US" sz="3200" dirty="0" smtClean="0"/>
              <a:t>Layers</a:t>
            </a:r>
            <a:endParaRPr lang="en-US" sz="32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75392" y="6345102"/>
            <a:ext cx="1596292" cy="404614"/>
          </a:xfrm>
        </p:spPr>
        <p:txBody>
          <a:bodyPr/>
          <a:lstStyle/>
          <a:p>
            <a:r>
              <a:rPr lang="en-US" sz="2800" dirty="0"/>
              <a:t>3</a:t>
            </a:r>
            <a:r>
              <a:rPr lang="en-US" sz="2800" dirty="0" smtClean="0"/>
              <a:t>  |  4</a:t>
            </a:r>
            <a:endParaRPr lang="en-US" dirty="0"/>
          </a:p>
        </p:txBody>
      </p:sp>
      <p:pic>
        <p:nvPicPr>
          <p:cNvPr id="2050" name="Picture 2" descr="Without nois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118"/>
          <a:stretch/>
        </p:blipFill>
        <p:spPr bwMode="auto">
          <a:xfrm>
            <a:off x="5593976" y="1024793"/>
            <a:ext cx="2474259" cy="4862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With Gaussian nois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6"/>
          <a:stretch/>
        </p:blipFill>
        <p:spPr bwMode="auto">
          <a:xfrm>
            <a:off x="8068235" y="1024793"/>
            <a:ext cx="2467792" cy="4862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0096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Image Processing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75392" y="6345102"/>
            <a:ext cx="1596292" cy="404614"/>
          </a:xfrm>
        </p:spPr>
        <p:txBody>
          <a:bodyPr/>
          <a:lstStyle/>
          <a:p>
            <a:r>
              <a:rPr lang="en-US" sz="2800" dirty="0" smtClean="0"/>
              <a:t>4</a:t>
            </a:r>
            <a:r>
              <a:rPr lang="en-US" sz="2800" dirty="0" smtClean="0"/>
              <a:t>  |  4</a:t>
            </a:r>
            <a:endParaRPr lang="en-US" dirty="0"/>
          </a:p>
        </p:txBody>
      </p:sp>
      <p:pic>
        <p:nvPicPr>
          <p:cNvPr id="3074" name="Picture 2" descr="http://www.ece.rice.edu/~wakin/images/lenaTest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7528" y="1642363"/>
            <a:ext cx="4598893" cy="4598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alumni.soe.ucsc.edu/~htakeda/kernelreg/images/lena_sigma2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6612" y="1642362"/>
            <a:ext cx="4598893" cy="4598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116424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24</TotalTime>
  <Words>30</Words>
  <Application>Microsoft Office PowerPoint</Application>
  <PresentationFormat>Widescreen</PresentationFormat>
  <Paragraphs>15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Franklin Gothic Book</vt:lpstr>
      <vt:lpstr>Crop</vt:lpstr>
      <vt:lpstr>GAUSSIAN NOISE</vt:lpstr>
      <vt:lpstr>Mathematics</vt:lpstr>
      <vt:lpstr>Arts</vt:lpstr>
      <vt:lpstr>Digital Image Processing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GAUSSIAN NOISE</dc:title>
  <dc:creator>Nada Jankovic</dc:creator>
  <cp:lastModifiedBy>Nada Jankovic</cp:lastModifiedBy>
  <cp:revision>3</cp:revision>
  <dcterms:created xsi:type="dcterms:W3CDTF">2016-01-27T11:44:33Z</dcterms:created>
  <dcterms:modified xsi:type="dcterms:W3CDTF">2016-01-27T12:09:29Z</dcterms:modified>
</cp:coreProperties>
</file>